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  <p:sldMasterId id="2147483870" r:id="rId2"/>
    <p:sldMasterId id="2147483885" r:id="rId3"/>
    <p:sldMasterId id="2147483900" r:id="rId4"/>
    <p:sldMasterId id="2147483951" r:id="rId5"/>
    <p:sldMasterId id="2147483980" r:id="rId6"/>
    <p:sldMasterId id="2147483987" r:id="rId7"/>
  </p:sldMasterIdLst>
  <p:notesMasterIdLst>
    <p:notesMasterId r:id="rId9"/>
  </p:notesMasterIdLst>
  <p:handoutMasterIdLst>
    <p:handoutMasterId r:id="rId10"/>
  </p:handoutMasterIdLst>
  <p:sldIdLst>
    <p:sldId id="259" r:id="rId8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0" autoAdjust="0"/>
    <p:restoredTop sz="94660"/>
  </p:normalViewPr>
  <p:slideViewPr>
    <p:cSldViewPr>
      <p:cViewPr varScale="1">
        <p:scale>
          <a:sx n="140" d="100"/>
          <a:sy n="140" d="100"/>
        </p:scale>
        <p:origin x="594" y="132"/>
      </p:cViewPr>
      <p:guideLst>
        <p:guide orient="horz" pos="4319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444"/>
          </a:xfrm>
          <a:prstGeom prst="rect">
            <a:avLst/>
          </a:prstGeom>
        </p:spPr>
        <p:txBody>
          <a:bodyPr vert="horz" lIns="91545" tIns="45772" rIns="91545" bIns="457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444"/>
          </a:xfrm>
          <a:prstGeom prst="rect">
            <a:avLst/>
          </a:prstGeom>
        </p:spPr>
        <p:txBody>
          <a:bodyPr vert="horz" lIns="91545" tIns="45772" rIns="91545" bIns="457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F334AE3-AF2B-469D-94DD-880BA4528144}" type="datetimeFigureOut">
              <a:rPr lang="ko-KR" altLang="en-US"/>
              <a:pPr>
                <a:defRPr/>
              </a:pPr>
              <a:t>2021-10-20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305"/>
            <a:ext cx="2950529" cy="497444"/>
          </a:xfrm>
          <a:prstGeom prst="rect">
            <a:avLst/>
          </a:prstGeom>
        </p:spPr>
        <p:txBody>
          <a:bodyPr vert="horz" lIns="91545" tIns="45772" rIns="91545" bIns="457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082" y="9440305"/>
            <a:ext cx="2950529" cy="497444"/>
          </a:xfrm>
          <a:prstGeom prst="rect">
            <a:avLst/>
          </a:prstGeom>
        </p:spPr>
        <p:txBody>
          <a:bodyPr vert="horz" lIns="91545" tIns="45772" rIns="91545" bIns="457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4480170-19C3-4AC8-BFFE-C2F0DDAB095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653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444"/>
          </a:xfrm>
          <a:prstGeom prst="rect">
            <a:avLst/>
          </a:prstGeom>
        </p:spPr>
        <p:txBody>
          <a:bodyPr vert="horz" lIns="91545" tIns="45772" rIns="91545" bIns="457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444"/>
          </a:xfrm>
          <a:prstGeom prst="rect">
            <a:avLst/>
          </a:prstGeom>
        </p:spPr>
        <p:txBody>
          <a:bodyPr vert="horz" lIns="91545" tIns="45772" rIns="91545" bIns="457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86571C4-F192-4EDB-95C9-CF6E01E349B1}" type="datetimeFigureOut">
              <a:rPr lang="ko-KR" altLang="en-US"/>
              <a:pPr>
                <a:defRPr/>
              </a:pPr>
              <a:t>2021-10-20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5" tIns="45772" rIns="91545" bIns="45772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402" y="4721744"/>
            <a:ext cx="5446396" cy="4472225"/>
          </a:xfrm>
          <a:prstGeom prst="rect">
            <a:avLst/>
          </a:prstGeom>
        </p:spPr>
        <p:txBody>
          <a:bodyPr vert="horz" lIns="91545" tIns="45772" rIns="91545" bIns="45772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305"/>
            <a:ext cx="2950529" cy="497444"/>
          </a:xfrm>
          <a:prstGeom prst="rect">
            <a:avLst/>
          </a:prstGeom>
        </p:spPr>
        <p:txBody>
          <a:bodyPr vert="horz" lIns="91545" tIns="45772" rIns="91545" bIns="457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082" y="9440305"/>
            <a:ext cx="2950529" cy="497444"/>
          </a:xfrm>
          <a:prstGeom prst="rect">
            <a:avLst/>
          </a:prstGeom>
        </p:spPr>
        <p:txBody>
          <a:bodyPr vert="horz" lIns="91545" tIns="45772" rIns="91545" bIns="457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35B92BD-F86E-4E07-A2C0-DC1271B203C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567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66756"/>
            <a:ext cx="9144000" cy="984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endParaRPr kumimoji="0" lang="ko-KR" altLang="en-US" sz="1400" b="1">
              <a:solidFill>
                <a:srgbClr val="004785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" y="576263"/>
            <a:ext cx="8863013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864" tIns="0" rIns="0" bIns="0" anchor="ctr">
            <a:spAutoFit/>
          </a:bodyPr>
          <a:lstStyle/>
          <a:p>
            <a:pPr latinLnBrk="0">
              <a:spcBef>
                <a:spcPct val="50000"/>
              </a:spcBef>
              <a:tabLst>
                <a:tab pos="311150" algn="l"/>
              </a:tabLst>
              <a:defRPr/>
            </a:pPr>
            <a:r>
              <a:rPr kumimoji="0" lang="ko-KR" altLang="en-GB" sz="1400" b="1">
                <a:solidFill>
                  <a:srgbClr val="FFFFFF"/>
                </a:solidFill>
                <a:latin typeface="Arial" charset="0"/>
                <a:ea typeface="HY견고딕" pitchFamily="18" charset="-127"/>
              </a:rPr>
              <a:t>	</a:t>
            </a:r>
            <a:endParaRPr kumimoji="0" lang="ko-KR" altLang="en-GB" sz="1400">
              <a:solidFill>
                <a:srgbClr val="FFFFFF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1693" y="3581401"/>
            <a:ext cx="8440615" cy="415498"/>
          </a:xfrm>
          <a:prstGeom prst="rect">
            <a:avLst/>
          </a:prstGeom>
        </p:spPr>
        <p:txBody>
          <a:bodyPr lIns="0" tIns="0" rIns="0">
            <a:spAutoFit/>
          </a:bodyPr>
          <a:lstStyle>
            <a:lvl1pPr>
              <a:spcBef>
                <a:spcPts val="500"/>
              </a:spcBef>
              <a:defRPr sz="2400"/>
            </a:lvl1pPr>
          </a:lstStyle>
          <a:p>
            <a:r>
              <a:rPr lang="ko-KR" altLang="en-GB"/>
              <a:t>마스터 부제목 스타일 편집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1693" y="2239963"/>
            <a:ext cx="8440615" cy="48736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ko-KR" altLang="en-GB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0709" y="931864"/>
            <a:ext cx="2111619" cy="531653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4366" y="931864"/>
            <a:ext cx="6195646" cy="5316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66755"/>
            <a:ext cx="9144000" cy="984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4785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577852"/>
            <a:ext cx="8862646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864" tIns="0" rIns="0" bIns="0" anchor="ctr">
            <a:spAutoFit/>
          </a:bodyPr>
          <a:lstStyle/>
          <a:p>
            <a:pPr algn="l">
              <a:tabLst>
                <a:tab pos="311150" algn="l"/>
              </a:tabLst>
              <a:defRPr/>
            </a:pPr>
            <a:endParaRPr lang="ko-KR" altLang="en-GB" b="0">
              <a:solidFill>
                <a:srgbClr val="FFFFFF"/>
              </a:solidFill>
            </a:endParaRPr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1693" y="3581401"/>
            <a:ext cx="8440615" cy="415498"/>
          </a:xfrm>
          <a:prstGeom prst="rect">
            <a:avLst/>
          </a:prstGeom>
        </p:spPr>
        <p:txBody>
          <a:bodyPr lIns="0" tIns="0" rIns="0">
            <a:spAutoFit/>
          </a:bodyPr>
          <a:lstStyle>
            <a:lvl1pPr>
              <a:spcBef>
                <a:spcPts val="500"/>
              </a:spcBef>
              <a:defRPr sz="2400"/>
            </a:lvl1pPr>
          </a:lstStyle>
          <a:p>
            <a:r>
              <a:rPr lang="ko-KR" altLang="en-GB"/>
              <a:t>마스터 부제목 스타일 편집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1693" y="2239963"/>
            <a:ext cx="8440615" cy="48736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ko-KR" altLang="en-GB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51692" y="1600200"/>
            <a:ext cx="4149969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40" y="1600200"/>
            <a:ext cx="4149969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0691" y="931865"/>
            <a:ext cx="2111619" cy="531653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4366" y="931865"/>
            <a:ext cx="6195646" cy="5316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66753"/>
            <a:ext cx="9144000" cy="984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4785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577851"/>
            <a:ext cx="8862646" cy="2154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864" tIns="0" rIns="0" bIns="0" anchor="ctr">
            <a:spAutoFit/>
          </a:bodyPr>
          <a:lstStyle/>
          <a:p>
            <a:pPr algn="l">
              <a:tabLst>
                <a:tab pos="311150" algn="l"/>
              </a:tabLst>
              <a:defRPr/>
            </a:pPr>
            <a:endParaRPr lang="ko-KR" altLang="en-GB" b="0">
              <a:solidFill>
                <a:srgbClr val="FFFFFF"/>
              </a:solidFill>
            </a:endParaRPr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1693" y="3581401"/>
            <a:ext cx="8440615" cy="415498"/>
          </a:xfrm>
          <a:prstGeom prst="rect">
            <a:avLst/>
          </a:prstGeom>
        </p:spPr>
        <p:txBody>
          <a:bodyPr lIns="0" tIns="0" rIns="0">
            <a:spAutoFit/>
          </a:bodyPr>
          <a:lstStyle>
            <a:lvl1pPr>
              <a:spcBef>
                <a:spcPts val="500"/>
              </a:spcBef>
              <a:defRPr sz="2400"/>
            </a:lvl1pPr>
          </a:lstStyle>
          <a:p>
            <a:r>
              <a:rPr lang="ko-KR" altLang="en-GB"/>
              <a:t>마스터 부제목 스타일 편집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1693" y="2239963"/>
            <a:ext cx="8440615" cy="48736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ko-KR" altLang="en-GB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51692" y="1600200"/>
            <a:ext cx="4149969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40" y="1600200"/>
            <a:ext cx="4149969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41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0690" y="931865"/>
            <a:ext cx="2111619" cy="531653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4366" y="931865"/>
            <a:ext cx="6195646" cy="5316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9842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endParaRPr kumimoji="0" lang="ko-KR" altLang="en-US" sz="1400" b="1">
              <a:solidFill>
                <a:srgbClr val="004785"/>
              </a:solidFill>
              <a:latin typeface="Arial" charset="0"/>
              <a:ea typeface="HY견고딕" pitchFamily="18" charset="-127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576263"/>
            <a:ext cx="8863013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54864" tIns="0" rIns="0" bIns="0" anchor="ctr">
            <a:spAutoFit/>
          </a:bodyPr>
          <a:lstStyle>
            <a:lvl1pPr eaLnBrk="0" hangingPunct="0">
              <a:tabLst>
                <a:tab pos="31115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tabLst>
                <a:tab pos="31115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tabLst>
                <a:tab pos="31115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tabLst>
                <a:tab pos="31115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tabLst>
                <a:tab pos="31115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defRPr/>
            </a:pPr>
            <a:r>
              <a:rPr kumimoji="0" lang="ko-KR" altLang="en-GB" sz="1400" b="1">
                <a:solidFill>
                  <a:srgbClr val="FFFFFF"/>
                </a:solidFill>
                <a:latin typeface="Arial" pitchFamily="34" charset="0"/>
                <a:ea typeface="HY견고딕" pitchFamily="18" charset="-127"/>
              </a:rPr>
              <a:t>	</a:t>
            </a:r>
            <a:endParaRPr kumimoji="0" lang="ko-KR" altLang="en-GB" sz="1400">
              <a:solidFill>
                <a:srgbClr val="FFFFFF"/>
              </a:solidFill>
              <a:latin typeface="Arial" pitchFamily="34" charset="0"/>
              <a:ea typeface="HY견고딕" pitchFamily="18" charset="-127"/>
            </a:endParaRPr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1693" y="3581401"/>
            <a:ext cx="8440615" cy="415498"/>
          </a:xfrm>
          <a:prstGeom prst="rect">
            <a:avLst/>
          </a:prstGeom>
        </p:spPr>
        <p:txBody>
          <a:bodyPr lIns="0" tIns="0" rIns="0">
            <a:spAutoFit/>
          </a:bodyPr>
          <a:lstStyle>
            <a:lvl1pPr>
              <a:spcBef>
                <a:spcPts val="500"/>
              </a:spcBef>
              <a:defRPr sz="2400"/>
            </a:lvl1pPr>
          </a:lstStyle>
          <a:p>
            <a:r>
              <a:rPr lang="ko-KR" altLang="en-GB"/>
              <a:t>마스터 부제목 스타일 편집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1693" y="2239963"/>
            <a:ext cx="8440615" cy="48736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ko-KR" altLang="en-GB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91522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51692" y="1600200"/>
            <a:ext cx="4149969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40" y="1600200"/>
            <a:ext cx="4149969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918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8863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435" y="4406987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1296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918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51692" y="1600200"/>
            <a:ext cx="4149969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2340" y="1600200"/>
            <a:ext cx="4149969" cy="4648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7348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1487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918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7851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75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104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1647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65605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918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9850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0732" y="931865"/>
            <a:ext cx="2111619" cy="5316537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4366" y="931865"/>
            <a:ext cx="6195646" cy="5316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418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29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29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918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351693" y="1600200"/>
            <a:ext cx="8440615" cy="4648200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9077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0851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925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59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135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154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608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697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187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46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4366" y="931866"/>
            <a:ext cx="8447942" cy="27463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1555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047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462674"/>
            <a:ext cx="6858000" cy="125857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3600" b="1" kern="1200" spc="-10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4C4C4C"/>
                    </a:gs>
                    <a:gs pos="0">
                      <a:srgbClr val="4C4C4C"/>
                    </a:gs>
                  </a:gsLst>
                  <a:lin ang="5400000" scaled="1"/>
                </a:gradFill>
                <a:effectLst/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마스터</a:t>
            </a:r>
            <a:r>
              <a:rPr lang="en-US" altLang="ko-KR" dirty="0"/>
              <a:t> </a:t>
            </a:r>
            <a:r>
              <a:rPr lang="ko-KR" altLang="en-US" dirty="0"/>
              <a:t>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42188" y="3071942"/>
            <a:ext cx="5859624" cy="5823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kumimoji="0" lang="ko-KR" altLang="en-US" sz="2200" b="0" i="0" u="none" strike="noStrike" kern="1200" cap="none" spc="-100" normalizeH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737373"/>
                    </a:gs>
                    <a:gs pos="0">
                      <a:srgbClr val="737373"/>
                    </a:gs>
                  </a:gsLst>
                  <a:lin ang="5400000" scaled="1"/>
                </a:gradFill>
                <a:effectLst/>
                <a:uLnTx/>
                <a:uFillTx/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193675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ko-KR" altLang="en-US" dirty="0"/>
              <a:t>마스터 부제목 스타일 편집</a:t>
            </a: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467" y="5336132"/>
            <a:ext cx="2261936" cy="5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34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336" y="132651"/>
            <a:ext cx="7886700" cy="49407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lang="ko-KR" altLang="en-US" sz="2600" b="1" kern="1200" spc="-100" baseline="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rgbClr val="082E6D"/>
                    </a:gs>
                    <a:gs pos="0">
                      <a:srgbClr val="082E6D"/>
                    </a:gs>
                  </a:gsLst>
                  <a:lin ang="5400000" scaled="1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01304" y="6541797"/>
            <a:ext cx="590514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1" hangingPunct="1">
              <a:defRPr lang="ko-KR" altLang="en-US" sz="1100" kern="120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36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44" y="188555"/>
            <a:ext cx="2040133" cy="5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00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8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0213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01304" y="6489207"/>
            <a:ext cx="590514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1" hangingPunct="1">
              <a:defRPr lang="ko-KR" altLang="en-US" sz="1100" kern="120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6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89" y="2"/>
            <a:ext cx="9144000" cy="659756"/>
          </a:xfrm>
          <a:prstGeom prst="rect">
            <a:avLst/>
          </a:prstGeom>
          <a:gradFill flip="none" rotWithShape="1">
            <a:gsLst>
              <a:gs pos="51000">
                <a:srgbClr val="002A7E"/>
              </a:gs>
              <a:gs pos="50000">
                <a:srgbClr val="00206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60" y="-216426"/>
            <a:ext cx="1099514" cy="1094400"/>
          </a:xfrm>
          <a:prstGeom prst="rect">
            <a:avLst/>
          </a:prstGeom>
        </p:spPr>
      </p:pic>
      <p:grpSp>
        <p:nvGrpSpPr>
          <p:cNvPr id="4" name="그룹 3"/>
          <p:cNvGrpSpPr/>
          <p:nvPr userDrawn="1"/>
        </p:nvGrpSpPr>
        <p:grpSpPr>
          <a:xfrm>
            <a:off x="-189" y="659758"/>
            <a:ext cx="9144000" cy="6198242"/>
            <a:chOff x="-33708" y="659757"/>
            <a:chExt cx="9144000" cy="6198242"/>
          </a:xfrm>
        </p:grpSpPr>
        <p:sp>
          <p:nvSpPr>
            <p:cNvPr id="7" name="직사각형 6"/>
            <p:cNvSpPr/>
            <p:nvPr userDrawn="1"/>
          </p:nvSpPr>
          <p:spPr>
            <a:xfrm rot="10800000">
              <a:off x="-33708" y="659757"/>
              <a:ext cx="9144000" cy="6198242"/>
            </a:xfrm>
            <a:prstGeom prst="rect">
              <a:avLst/>
            </a:prstGeom>
            <a:gradFill flip="none" rotWithShape="1">
              <a:gsLst>
                <a:gs pos="0">
                  <a:srgbClr val="F4F4FF"/>
                </a:gs>
                <a:gs pos="69040">
                  <a:srgbClr val="FBFCFE"/>
                </a:gs>
                <a:gs pos="40000">
                  <a:srgbClr val="F9FAFF"/>
                </a:gs>
                <a:gs pos="88000">
                  <a:srgbClr val="FDFDFE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pic>
          <p:nvPicPr>
            <p:cNvPr id="16" name="Picture 10" descr="3 copy"/>
            <p:cNvPicPr>
              <a:picLocks noChangeAspect="1" noChangeArrowheads="1"/>
            </p:cNvPicPr>
            <p:nvPr userDrawn="1"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3708" y="4664627"/>
              <a:ext cx="9144000" cy="219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4604" y="90317"/>
            <a:ext cx="7886700" cy="4284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lang="ko-KR" altLang="en-US" sz="2500" b="1" kern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lvl="0" algn="l" defTabSz="914400" rtl="0" eaLnBrk="1" latinLnBrk="1" hangingPunct="1">
              <a:spcBef>
                <a:spcPts val="0"/>
              </a:spcBef>
              <a:buNone/>
              <a:defRPr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01304" y="6489207"/>
            <a:ext cx="590514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1" hangingPunct="1">
              <a:defRPr lang="ko-KR" altLang="en-US" sz="1100" kern="120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184660" y="806450"/>
            <a:ext cx="8649450" cy="67967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lang="ko-KR" altLang="en-US" sz="1800" b="1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44000" indent="-144000">
              <a:lnSpc>
                <a:spcPct val="100000"/>
              </a:lnSpc>
              <a:defRPr lang="ko-KR" altLang="en-US" sz="1600" kern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lnSpc>
                <a:spcPct val="100000"/>
              </a:lnSpc>
              <a:defRPr lang="ko-KR" altLang="en-US" sz="1800" dirty="0" smtClean="0"/>
            </a:lvl3pPr>
            <a:lvl4pPr>
              <a:lnSpc>
                <a:spcPct val="100000"/>
              </a:lnSpc>
              <a:defRPr lang="ko-KR" altLang="en-US" dirty="0" smtClean="0"/>
            </a:lvl4pPr>
            <a:lvl5pPr>
              <a:lnSpc>
                <a:spcPct val="100000"/>
              </a:lnSpc>
              <a:defRPr lang="ko-KR" altLang="en-US" dirty="0"/>
            </a:lvl5pPr>
          </a:lstStyle>
          <a:p>
            <a:pPr marL="216000" lvl="0" indent="-216000">
              <a:buBlip>
                <a:blip r:embed="rId5"/>
              </a:buBlip>
            </a:pPr>
            <a:r>
              <a:rPr lang="ko-KR" altLang="en-US" dirty="0"/>
              <a:t>마스터 텍스트 스타일을 편집합니다</a:t>
            </a:r>
          </a:p>
          <a:p>
            <a:pPr marL="457200" lvl="1"/>
            <a:r>
              <a:rPr lang="ko-KR" altLang="en-US" dirty="0"/>
              <a:t>둘째 수준</a:t>
            </a:r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-189" y="659758"/>
            <a:ext cx="91441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60" y="-216426"/>
            <a:ext cx="1099514" cy="1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674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901360"/>
            <a:ext cx="6858000" cy="16904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ko-KR" altLang="en-US" sz="3600" b="1" i="0" u="none" strike="noStrike" kern="1200" cap="none" spc="-100" normalizeH="0" baseline="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마스터</a:t>
            </a:r>
            <a:r>
              <a:rPr lang="en-US" altLang="ko-KR" dirty="0"/>
              <a:t> </a:t>
            </a:r>
            <a:r>
              <a:rPr lang="ko-KR" altLang="en-US" dirty="0"/>
              <a:t>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2598672"/>
            <a:ext cx="6858000" cy="582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ko-KR" altLang="en-US" sz="2400" b="0" kern="1200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gradFill>
                  <a:gsLst>
                    <a:gs pos="100000">
                      <a:schemeClr val="accent1">
                        <a:lumMod val="30000"/>
                        <a:lumOff val="70000"/>
                      </a:schemeClr>
                    </a:gs>
                    <a:gs pos="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193675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ko-KR" altLang="en-US" dirty="0"/>
              <a:t>마스터 부제목 스타일 편집</a:t>
            </a: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6072733"/>
            <a:ext cx="2261936" cy="5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764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89" y="2"/>
            <a:ext cx="9144000" cy="659756"/>
          </a:xfrm>
          <a:prstGeom prst="rect">
            <a:avLst/>
          </a:prstGeom>
          <a:gradFill flip="none" rotWithShape="1">
            <a:gsLst>
              <a:gs pos="51000">
                <a:srgbClr val="002A7E"/>
              </a:gs>
              <a:gs pos="50000">
                <a:srgbClr val="00206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60" y="-216426"/>
            <a:ext cx="1099514" cy="1094400"/>
          </a:xfrm>
          <a:prstGeom prst="rect">
            <a:avLst/>
          </a:prstGeom>
        </p:spPr>
      </p:pic>
      <p:grpSp>
        <p:nvGrpSpPr>
          <p:cNvPr id="4" name="그룹 3"/>
          <p:cNvGrpSpPr/>
          <p:nvPr userDrawn="1"/>
        </p:nvGrpSpPr>
        <p:grpSpPr>
          <a:xfrm>
            <a:off x="-189" y="659758"/>
            <a:ext cx="9144000" cy="6198242"/>
            <a:chOff x="-33708" y="659757"/>
            <a:chExt cx="9144000" cy="6198242"/>
          </a:xfrm>
        </p:grpSpPr>
        <p:sp>
          <p:nvSpPr>
            <p:cNvPr id="7" name="직사각형 6"/>
            <p:cNvSpPr/>
            <p:nvPr userDrawn="1"/>
          </p:nvSpPr>
          <p:spPr>
            <a:xfrm rot="10800000">
              <a:off x="-33708" y="659757"/>
              <a:ext cx="9144000" cy="6198242"/>
            </a:xfrm>
            <a:prstGeom prst="rect">
              <a:avLst/>
            </a:prstGeom>
            <a:gradFill flip="none" rotWithShape="1">
              <a:gsLst>
                <a:gs pos="0">
                  <a:srgbClr val="F4F4FF"/>
                </a:gs>
                <a:gs pos="69040">
                  <a:srgbClr val="FBFCFE"/>
                </a:gs>
                <a:gs pos="40000">
                  <a:srgbClr val="F9FAFF"/>
                </a:gs>
                <a:gs pos="88000">
                  <a:srgbClr val="FDFDFE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pic>
          <p:nvPicPr>
            <p:cNvPr id="16" name="Picture 10" descr="3 copy"/>
            <p:cNvPicPr>
              <a:picLocks noChangeAspect="1" noChangeArrowheads="1"/>
            </p:cNvPicPr>
            <p:nvPr userDrawn="1"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3708" y="4664627"/>
              <a:ext cx="9144000" cy="219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4604" y="90317"/>
            <a:ext cx="7886700" cy="42841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lang="ko-KR" altLang="en-US" sz="2500" b="1" kern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lvl="0" algn="l" defTabSz="914400" rtl="0" eaLnBrk="1" latinLnBrk="1" hangingPunct="1">
              <a:spcBef>
                <a:spcPts val="0"/>
              </a:spcBef>
              <a:buNone/>
              <a:defRPr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01304" y="6489207"/>
            <a:ext cx="590514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1" hangingPunct="1">
              <a:defRPr lang="ko-KR" altLang="en-US" sz="1100" kern="120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3"/>
          </p:nvPr>
        </p:nvSpPr>
        <p:spPr>
          <a:xfrm>
            <a:off x="184660" y="806450"/>
            <a:ext cx="8649450" cy="67967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lang="ko-KR" altLang="en-US" sz="1800" b="1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144000" indent="-144000">
              <a:lnSpc>
                <a:spcPct val="100000"/>
              </a:lnSpc>
              <a:defRPr lang="ko-KR" altLang="en-US" sz="1600" kern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lnSpc>
                <a:spcPct val="100000"/>
              </a:lnSpc>
              <a:defRPr lang="ko-KR" altLang="en-US" sz="1800" dirty="0" smtClean="0"/>
            </a:lvl3pPr>
            <a:lvl4pPr>
              <a:lnSpc>
                <a:spcPct val="100000"/>
              </a:lnSpc>
              <a:defRPr lang="ko-KR" altLang="en-US" dirty="0" smtClean="0"/>
            </a:lvl4pPr>
            <a:lvl5pPr>
              <a:lnSpc>
                <a:spcPct val="100000"/>
              </a:lnSpc>
              <a:defRPr lang="ko-KR" altLang="en-US" dirty="0"/>
            </a:lvl5pPr>
          </a:lstStyle>
          <a:p>
            <a:pPr marL="216000" lvl="0" indent="-216000">
              <a:buBlip>
                <a:blip r:embed="rId5"/>
              </a:buBlip>
            </a:pPr>
            <a:r>
              <a:rPr lang="ko-KR" altLang="en-US" dirty="0"/>
              <a:t>마스터 텍스트 스타일을 편집합니다</a:t>
            </a:r>
          </a:p>
          <a:p>
            <a:pPr marL="457200" lvl="1"/>
            <a:r>
              <a:rPr lang="ko-KR" altLang="en-US" dirty="0"/>
              <a:t>둘째 수준</a:t>
            </a:r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-189" y="659758"/>
            <a:ext cx="914418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160" y="-216426"/>
            <a:ext cx="1099514" cy="1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2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44" y="188555"/>
            <a:ext cx="2040133" cy="504171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838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</a:ln>
          <a:effectLst>
            <a:outerShdw blurRad="50800" dist="38100" dir="2940000" algn="t" rotWithShape="0">
              <a:prstClr val="black">
                <a:alpha val="9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400"/>
              </a:spcBef>
              <a:spcAft>
                <a:spcPct val="0"/>
              </a:spcAft>
            </a:pPr>
            <a:endParaRPr lang="ko-KR" altLang="en-US" sz="1600" b="1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2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258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501304" y="6489207"/>
            <a:ext cx="590514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1" hangingPunct="1">
              <a:defRPr lang="ko-KR" altLang="en-US" sz="1100" kern="120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latinLnBrk="1">
              <a:defRPr kumimoji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7" name="Rectangle 5"/>
          <p:cNvSpPr>
            <a:spLocks noChangeArrowheads="1"/>
          </p:cNvSpPr>
          <p:nvPr/>
        </p:nvSpPr>
        <p:spPr bwMode="auto">
          <a:xfrm flipV="1">
            <a:off x="334963" y="620719"/>
            <a:ext cx="8474075" cy="460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endParaRPr kumimoji="0" lang="ko-KR" altLang="en-US" sz="1400" b="1">
              <a:solidFill>
                <a:srgbClr val="004785"/>
              </a:solidFill>
              <a:latin typeface="Arial" charset="0"/>
              <a:ea typeface="HY견고딕" pitchFamily="18" charset="-127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1291" y="1371600"/>
            <a:ext cx="8861425" cy="5257800"/>
            <a:chOff x="96" y="864"/>
            <a:chExt cx="6048" cy="331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6" y="864"/>
              <a:ext cx="6048" cy="3312"/>
              <a:chOff x="96" y="864"/>
              <a:chExt cx="6048" cy="3312"/>
            </a:xfrm>
          </p:grpSpPr>
          <p:sp>
            <p:nvSpPr>
              <p:cNvPr id="591882" name="Line 10"/>
              <p:cNvSpPr>
                <a:spLocks noChangeShapeType="1"/>
              </p:cNvSpPr>
              <p:nvPr/>
            </p:nvSpPr>
            <p:spPr bwMode="auto">
              <a:xfrm>
                <a:off x="96" y="1008"/>
                <a:ext cx="604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0">
                  <a:spcBef>
                    <a:spcPct val="50000"/>
                  </a:spcBef>
                  <a:defRPr/>
                </a:pPr>
                <a:endParaRPr kumimoji="0" lang="ko-KR" altLang="en-US" sz="1400" b="1">
                  <a:solidFill>
                    <a:srgbClr val="004785"/>
                  </a:solidFill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591883" name="Line 11"/>
              <p:cNvSpPr>
                <a:spLocks noChangeShapeType="1"/>
              </p:cNvSpPr>
              <p:nvPr/>
            </p:nvSpPr>
            <p:spPr bwMode="auto">
              <a:xfrm>
                <a:off x="96" y="3936"/>
                <a:ext cx="604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0">
                  <a:spcBef>
                    <a:spcPct val="50000"/>
                  </a:spcBef>
                  <a:defRPr/>
                </a:pPr>
                <a:endParaRPr kumimoji="0" lang="ko-KR" altLang="en-US" sz="1400" b="1">
                  <a:solidFill>
                    <a:srgbClr val="004785"/>
                  </a:solidFill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591884" name="Line 12"/>
              <p:cNvSpPr>
                <a:spLocks noChangeShapeType="1"/>
              </p:cNvSpPr>
              <p:nvPr/>
            </p:nvSpPr>
            <p:spPr bwMode="auto">
              <a:xfrm flipV="1">
                <a:off x="240" y="864"/>
                <a:ext cx="0" cy="331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0">
                  <a:spcBef>
                    <a:spcPct val="50000"/>
                  </a:spcBef>
                  <a:defRPr/>
                </a:pPr>
                <a:endParaRPr kumimoji="0" lang="ko-KR" altLang="en-US" sz="1400" b="1">
                  <a:solidFill>
                    <a:srgbClr val="004785"/>
                  </a:solidFill>
                  <a:latin typeface="Arial" charset="0"/>
                  <a:ea typeface="HY견고딕" pitchFamily="18" charset="-127"/>
                </a:endParaRPr>
              </a:p>
            </p:txBody>
          </p:sp>
          <p:sp>
            <p:nvSpPr>
              <p:cNvPr id="591885" name="Line 13"/>
              <p:cNvSpPr>
                <a:spLocks noChangeShapeType="1"/>
              </p:cNvSpPr>
              <p:nvPr/>
            </p:nvSpPr>
            <p:spPr bwMode="auto">
              <a:xfrm flipV="1">
                <a:off x="6000" y="864"/>
                <a:ext cx="0" cy="331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0">
                  <a:spcBef>
                    <a:spcPct val="50000"/>
                  </a:spcBef>
                  <a:defRPr/>
                </a:pPr>
                <a:endParaRPr kumimoji="0" lang="ko-KR" altLang="en-US" sz="1400" b="1">
                  <a:solidFill>
                    <a:srgbClr val="004785"/>
                  </a:solidFill>
                  <a:latin typeface="Arial" charset="0"/>
                  <a:ea typeface="HY견고딕" pitchFamily="18" charset="-127"/>
                </a:endParaRPr>
              </a:p>
            </p:txBody>
          </p:sp>
        </p:grpSp>
        <p:sp>
          <p:nvSpPr>
            <p:cNvPr id="591891" name="Line 19"/>
            <p:cNvSpPr>
              <a:spLocks noChangeShapeType="1"/>
            </p:cNvSpPr>
            <p:nvPr userDrawn="1"/>
          </p:nvSpPr>
          <p:spPr bwMode="auto">
            <a:xfrm>
              <a:off x="96" y="1344"/>
              <a:ext cx="144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 latinLnBrk="0">
                <a:spcBef>
                  <a:spcPct val="50000"/>
                </a:spcBef>
                <a:defRPr/>
              </a:pPr>
              <a:endParaRPr kumimoji="0" lang="ko-KR" altLang="en-US" sz="1400" b="1">
                <a:solidFill>
                  <a:srgbClr val="004785"/>
                </a:solidFill>
                <a:latin typeface="Arial" charset="0"/>
                <a:ea typeface="HY견고딕" pitchFamily="18" charset="-127"/>
              </a:endParaRPr>
            </a:p>
          </p:txBody>
        </p:sp>
      </p:grpSp>
      <p:sp>
        <p:nvSpPr>
          <p:cNvPr id="591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499225"/>
            <a:ext cx="289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spcBef>
                <a:spcPct val="20000"/>
              </a:spcBef>
              <a:defRPr kumimoji="0" sz="700" b="0">
                <a:solidFill>
                  <a:srgbClr val="004785"/>
                </a:solidFill>
                <a:latin typeface="Arial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8482013" y="6524625"/>
            <a:ext cx="309562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 eaLnBrk="0" latinLnBrk="0" hangingPunct="0">
              <a:defRPr/>
            </a:pPr>
            <a:fld id="{207D1F79-AC51-4442-A272-E85BF5769FB0}" type="slidenum">
              <a:rPr kumimoji="0" lang="ko-KR" altLang="en-GB" sz="1000">
                <a:solidFill>
                  <a:srgbClr val="004785"/>
                </a:solidFill>
                <a:latin typeface="Arial" charset="0"/>
                <a:ea typeface="HY견고딕" pitchFamily="18" charset="-127"/>
              </a:rPr>
              <a:pPr algn="r" eaLnBrk="0" latinLnBrk="0" hangingPunct="0">
                <a:defRPr/>
              </a:pPr>
              <a:t>‹#›</a:t>
            </a:fld>
            <a:endParaRPr kumimoji="0" lang="en-GB" altLang="ko-KR" sz="1000">
              <a:solidFill>
                <a:srgbClr val="004785"/>
              </a:solidFill>
              <a:latin typeface="Arial" charset="0"/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9pPr>
    </p:titleStyle>
    <p:bodyStyle>
      <a:lvl1pPr marL="342900" indent="-342900" algn="l" defTabSz="900113" rtl="0" eaLnBrk="0" fontAlgn="base" hangingPunct="0">
        <a:spcBef>
          <a:spcPts val="1500"/>
        </a:spcBef>
        <a:spcAft>
          <a:spcPct val="0"/>
        </a:spcAft>
        <a:buClr>
          <a:schemeClr val="tx1"/>
        </a:buClr>
        <a:buFont typeface="Wingdings" pitchFamily="2" charset="2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2575" algn="l" defTabSz="900113" rtl="0" eaLnBrk="0" fontAlgn="base" hangingPunct="0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2pPr>
      <a:lvl3pPr marL="542925" indent="-25717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814388" indent="-26987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04900" indent="-28892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defRPr sz="1400">
          <a:solidFill>
            <a:schemeClr val="tx1"/>
          </a:solidFill>
          <a:latin typeface="+mn-lt"/>
          <a:ea typeface="+mn-ea"/>
        </a:defRPr>
      </a:lvl5pPr>
      <a:lvl6pPr marL="15621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6pPr>
      <a:lvl7pPr marL="20193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7pPr>
      <a:lvl8pPr marL="24765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8pPr>
      <a:lvl9pPr marL="29337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7" name="Rectangle 5"/>
          <p:cNvSpPr>
            <a:spLocks noChangeArrowheads="1"/>
          </p:cNvSpPr>
          <p:nvPr/>
        </p:nvSpPr>
        <p:spPr bwMode="auto">
          <a:xfrm flipV="1">
            <a:off x="335576" y="620718"/>
            <a:ext cx="8472854" cy="460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4785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0677" y="1371600"/>
            <a:ext cx="8862646" cy="5257800"/>
            <a:chOff x="96" y="864"/>
            <a:chExt cx="6048" cy="331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6" y="864"/>
              <a:ext cx="6048" cy="3312"/>
              <a:chOff x="96" y="864"/>
              <a:chExt cx="6048" cy="3312"/>
            </a:xfrm>
          </p:grpSpPr>
          <p:sp>
            <p:nvSpPr>
              <p:cNvPr id="591882" name="Line 10"/>
              <p:cNvSpPr>
                <a:spLocks noChangeShapeType="1"/>
              </p:cNvSpPr>
              <p:nvPr/>
            </p:nvSpPr>
            <p:spPr bwMode="auto">
              <a:xfrm>
                <a:off x="96" y="1008"/>
                <a:ext cx="604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ko-KR" altLang="en-US">
                  <a:solidFill>
                    <a:srgbClr val="004785"/>
                  </a:solidFill>
                </a:endParaRPr>
              </a:p>
            </p:txBody>
          </p:sp>
          <p:sp>
            <p:nvSpPr>
              <p:cNvPr id="591883" name="Line 11"/>
              <p:cNvSpPr>
                <a:spLocks noChangeShapeType="1"/>
              </p:cNvSpPr>
              <p:nvPr/>
            </p:nvSpPr>
            <p:spPr bwMode="auto">
              <a:xfrm>
                <a:off x="96" y="3936"/>
                <a:ext cx="604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ko-KR" altLang="en-US">
                  <a:solidFill>
                    <a:srgbClr val="004785"/>
                  </a:solidFill>
                </a:endParaRPr>
              </a:p>
            </p:txBody>
          </p:sp>
          <p:sp>
            <p:nvSpPr>
              <p:cNvPr id="591884" name="Line 12"/>
              <p:cNvSpPr>
                <a:spLocks noChangeShapeType="1"/>
              </p:cNvSpPr>
              <p:nvPr/>
            </p:nvSpPr>
            <p:spPr bwMode="auto">
              <a:xfrm flipV="1">
                <a:off x="240" y="864"/>
                <a:ext cx="0" cy="331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ko-KR" altLang="en-US">
                  <a:solidFill>
                    <a:srgbClr val="004785"/>
                  </a:solidFill>
                </a:endParaRPr>
              </a:p>
            </p:txBody>
          </p:sp>
          <p:sp>
            <p:nvSpPr>
              <p:cNvPr id="591885" name="Line 13"/>
              <p:cNvSpPr>
                <a:spLocks noChangeShapeType="1"/>
              </p:cNvSpPr>
              <p:nvPr/>
            </p:nvSpPr>
            <p:spPr bwMode="auto">
              <a:xfrm flipV="1">
                <a:off x="6000" y="864"/>
                <a:ext cx="0" cy="331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ko-KR" altLang="en-US">
                  <a:solidFill>
                    <a:srgbClr val="004785"/>
                  </a:solidFill>
                </a:endParaRPr>
              </a:p>
            </p:txBody>
          </p:sp>
        </p:grpSp>
        <p:sp>
          <p:nvSpPr>
            <p:cNvPr id="591891" name="Line 19"/>
            <p:cNvSpPr>
              <a:spLocks noChangeShapeType="1"/>
            </p:cNvSpPr>
            <p:nvPr userDrawn="1"/>
          </p:nvSpPr>
          <p:spPr bwMode="auto">
            <a:xfrm>
              <a:off x="96" y="1344"/>
              <a:ext cx="144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>
                <a:defRPr/>
              </a:pPr>
              <a:endParaRPr lang="ko-KR" altLang="en-US">
                <a:solidFill>
                  <a:srgbClr val="004785"/>
                </a:solidFill>
              </a:endParaRPr>
            </a:p>
          </p:txBody>
        </p:sp>
      </p:grpSp>
      <p:sp>
        <p:nvSpPr>
          <p:cNvPr id="591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499225"/>
            <a:ext cx="289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700" b="0" smtClean="0"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8481648" y="6524625"/>
            <a:ext cx="310662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 eaLnBrk="0" hangingPunct="0">
              <a:spcBef>
                <a:spcPct val="0"/>
              </a:spcBef>
              <a:defRPr/>
            </a:pPr>
            <a:fld id="{A60A6C6B-B018-455E-9ECF-275FAE4390A4}" type="slidenum">
              <a:rPr lang="ko-KR" altLang="en-GB" sz="1000" b="0">
                <a:solidFill>
                  <a:srgbClr val="004785"/>
                </a:solidFill>
              </a:rPr>
              <a:pPr algn="r" eaLnBrk="0" hangingPunct="0">
                <a:spcBef>
                  <a:spcPct val="0"/>
                </a:spcBef>
                <a:defRPr/>
              </a:pPr>
              <a:t>‹#›</a:t>
            </a:fld>
            <a:endParaRPr lang="en-GB" altLang="ko-KR" sz="1000" b="0">
              <a:solidFill>
                <a:srgbClr val="00478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9pPr>
    </p:titleStyle>
    <p:bodyStyle>
      <a:lvl1pPr marL="342900" indent="-342900" algn="l" defTabSz="900113" rtl="0" eaLnBrk="0" fontAlgn="base" hangingPunct="0">
        <a:spcBef>
          <a:spcPts val="1500"/>
        </a:spcBef>
        <a:spcAft>
          <a:spcPct val="0"/>
        </a:spcAft>
        <a:buClr>
          <a:schemeClr val="tx1"/>
        </a:buClr>
        <a:buFont typeface="Wingdings" pitchFamily="2" charset="2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2575" algn="l" defTabSz="900113" rtl="0" eaLnBrk="0" fontAlgn="base" hangingPunct="0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2pPr>
      <a:lvl3pPr marL="542925" indent="-25717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814388" indent="-26987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04900" indent="-28892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5pPr>
      <a:lvl6pPr marL="15621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6pPr>
      <a:lvl7pPr marL="20193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7pPr>
      <a:lvl8pPr marL="24765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8pPr>
      <a:lvl9pPr marL="29337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7" name="Rectangle 5"/>
          <p:cNvSpPr>
            <a:spLocks noChangeArrowheads="1"/>
          </p:cNvSpPr>
          <p:nvPr/>
        </p:nvSpPr>
        <p:spPr bwMode="auto">
          <a:xfrm flipV="1">
            <a:off x="335575" y="620716"/>
            <a:ext cx="8472854" cy="460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4785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40677" y="1371600"/>
            <a:ext cx="8862646" cy="5257800"/>
            <a:chOff x="96" y="864"/>
            <a:chExt cx="6048" cy="331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6" y="864"/>
              <a:ext cx="6048" cy="3312"/>
              <a:chOff x="96" y="864"/>
              <a:chExt cx="6048" cy="3312"/>
            </a:xfrm>
          </p:grpSpPr>
          <p:sp>
            <p:nvSpPr>
              <p:cNvPr id="591882" name="Line 10"/>
              <p:cNvSpPr>
                <a:spLocks noChangeShapeType="1"/>
              </p:cNvSpPr>
              <p:nvPr/>
            </p:nvSpPr>
            <p:spPr bwMode="auto">
              <a:xfrm>
                <a:off x="96" y="1008"/>
                <a:ext cx="604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ko-KR" altLang="en-US">
                  <a:solidFill>
                    <a:srgbClr val="004785"/>
                  </a:solidFill>
                </a:endParaRPr>
              </a:p>
            </p:txBody>
          </p:sp>
          <p:sp>
            <p:nvSpPr>
              <p:cNvPr id="591883" name="Line 11"/>
              <p:cNvSpPr>
                <a:spLocks noChangeShapeType="1"/>
              </p:cNvSpPr>
              <p:nvPr/>
            </p:nvSpPr>
            <p:spPr bwMode="auto">
              <a:xfrm>
                <a:off x="96" y="3936"/>
                <a:ext cx="6048" cy="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ko-KR" altLang="en-US">
                  <a:solidFill>
                    <a:srgbClr val="004785"/>
                  </a:solidFill>
                </a:endParaRPr>
              </a:p>
            </p:txBody>
          </p:sp>
          <p:sp>
            <p:nvSpPr>
              <p:cNvPr id="591884" name="Line 12"/>
              <p:cNvSpPr>
                <a:spLocks noChangeShapeType="1"/>
              </p:cNvSpPr>
              <p:nvPr/>
            </p:nvSpPr>
            <p:spPr bwMode="auto">
              <a:xfrm flipV="1">
                <a:off x="240" y="864"/>
                <a:ext cx="0" cy="331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ko-KR" altLang="en-US">
                  <a:solidFill>
                    <a:srgbClr val="004785"/>
                  </a:solidFill>
                </a:endParaRPr>
              </a:p>
            </p:txBody>
          </p:sp>
          <p:sp>
            <p:nvSpPr>
              <p:cNvPr id="591885" name="Line 13"/>
              <p:cNvSpPr>
                <a:spLocks noChangeShapeType="1"/>
              </p:cNvSpPr>
              <p:nvPr/>
            </p:nvSpPr>
            <p:spPr bwMode="auto">
              <a:xfrm flipV="1">
                <a:off x="6000" y="864"/>
                <a:ext cx="0" cy="331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lang="ko-KR" altLang="en-US">
                  <a:solidFill>
                    <a:srgbClr val="004785"/>
                  </a:solidFill>
                </a:endParaRPr>
              </a:p>
            </p:txBody>
          </p:sp>
        </p:grpSp>
        <p:sp>
          <p:nvSpPr>
            <p:cNvPr id="591891" name="Line 19"/>
            <p:cNvSpPr>
              <a:spLocks noChangeShapeType="1"/>
            </p:cNvSpPr>
            <p:nvPr userDrawn="1"/>
          </p:nvSpPr>
          <p:spPr bwMode="auto">
            <a:xfrm>
              <a:off x="96" y="1344"/>
              <a:ext cx="144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>
                <a:defRPr/>
              </a:pPr>
              <a:endParaRPr lang="ko-KR" altLang="en-US">
                <a:solidFill>
                  <a:srgbClr val="004785"/>
                </a:solidFill>
              </a:endParaRPr>
            </a:p>
          </p:txBody>
        </p:sp>
      </p:grpSp>
      <p:sp>
        <p:nvSpPr>
          <p:cNvPr id="591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499225"/>
            <a:ext cx="289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700" b="0" smtClean="0"/>
            </a:lvl1pPr>
          </a:lstStyle>
          <a:p>
            <a:pPr>
              <a:defRPr/>
            </a:pPr>
            <a:endParaRPr lang="en-US" altLang="ko-KR">
              <a:solidFill>
                <a:srgbClr val="004785"/>
              </a:solidFill>
            </a:endParaRPr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8481647" y="6524625"/>
            <a:ext cx="310662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 eaLnBrk="0" hangingPunct="0">
              <a:spcBef>
                <a:spcPct val="0"/>
              </a:spcBef>
              <a:defRPr/>
            </a:pPr>
            <a:fld id="{A60A6C6B-B018-455E-9ECF-275FAE4390A4}" type="slidenum">
              <a:rPr lang="ko-KR" altLang="en-GB" sz="1000" b="0">
                <a:solidFill>
                  <a:srgbClr val="004785"/>
                </a:solidFill>
              </a:rPr>
              <a:pPr algn="r" eaLnBrk="0" hangingPunct="0">
                <a:spcBef>
                  <a:spcPct val="0"/>
                </a:spcBef>
                <a:defRPr/>
              </a:pPr>
              <a:t>‹#›</a:t>
            </a:fld>
            <a:endParaRPr lang="en-GB" altLang="ko-KR" sz="1000" b="0">
              <a:solidFill>
                <a:srgbClr val="00478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9pPr>
    </p:titleStyle>
    <p:bodyStyle>
      <a:lvl1pPr marL="342900" indent="-342900" algn="l" defTabSz="900113" rtl="0" eaLnBrk="0" fontAlgn="base" hangingPunct="0">
        <a:spcBef>
          <a:spcPts val="1500"/>
        </a:spcBef>
        <a:spcAft>
          <a:spcPct val="0"/>
        </a:spcAft>
        <a:buClr>
          <a:schemeClr val="tx1"/>
        </a:buClr>
        <a:buFont typeface="Wingdings" pitchFamily="2" charset="2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2575" algn="l" defTabSz="900113" rtl="0" eaLnBrk="0" fontAlgn="base" hangingPunct="0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2pPr>
      <a:lvl3pPr marL="542925" indent="-25717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814388" indent="-26987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04900" indent="-28892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5pPr>
      <a:lvl6pPr marL="15621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6pPr>
      <a:lvl7pPr marL="20193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7pPr>
      <a:lvl8pPr marL="24765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8pPr>
      <a:lvl9pPr marL="29337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0"/>
          <p:cNvGrpSpPr>
            <a:grpSpLocks/>
          </p:cNvGrpSpPr>
          <p:nvPr/>
        </p:nvGrpSpPr>
        <p:grpSpPr bwMode="auto">
          <a:xfrm>
            <a:off x="141288" y="1371600"/>
            <a:ext cx="8861425" cy="5257800"/>
            <a:chOff x="96" y="864"/>
            <a:chExt cx="6048" cy="3312"/>
          </a:xfrm>
        </p:grpSpPr>
        <p:grpSp>
          <p:nvGrpSpPr>
            <p:cNvPr id="49157" name="Group 9"/>
            <p:cNvGrpSpPr>
              <a:grpSpLocks/>
            </p:cNvGrpSpPr>
            <p:nvPr/>
          </p:nvGrpSpPr>
          <p:grpSpPr bwMode="auto">
            <a:xfrm>
              <a:off x="96" y="864"/>
              <a:ext cx="6048" cy="3312"/>
              <a:chOff x="96" y="864"/>
              <a:chExt cx="6048" cy="3312"/>
            </a:xfrm>
          </p:grpSpPr>
          <p:sp>
            <p:nvSpPr>
              <p:cNvPr id="49159" name="Line 10"/>
              <p:cNvSpPr>
                <a:spLocks noChangeShapeType="1"/>
              </p:cNvSpPr>
              <p:nvPr/>
            </p:nvSpPr>
            <p:spPr bwMode="auto">
              <a:xfrm>
                <a:off x="96" y="1008"/>
                <a:ext cx="604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ko-KR" altLang="en-US">
                  <a:solidFill>
                    <a:srgbClr val="004785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9160" name="Line 11"/>
              <p:cNvSpPr>
                <a:spLocks noChangeShapeType="1"/>
              </p:cNvSpPr>
              <p:nvPr/>
            </p:nvSpPr>
            <p:spPr bwMode="auto">
              <a:xfrm>
                <a:off x="96" y="3936"/>
                <a:ext cx="604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ko-KR" altLang="en-US">
                  <a:solidFill>
                    <a:srgbClr val="004785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9161" name="Line 12"/>
              <p:cNvSpPr>
                <a:spLocks noChangeShapeType="1"/>
              </p:cNvSpPr>
              <p:nvPr/>
            </p:nvSpPr>
            <p:spPr bwMode="auto">
              <a:xfrm flipV="1">
                <a:off x="240" y="864"/>
                <a:ext cx="0" cy="331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ko-KR" altLang="en-US">
                  <a:solidFill>
                    <a:srgbClr val="004785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9162" name="Line 13"/>
              <p:cNvSpPr>
                <a:spLocks noChangeShapeType="1"/>
              </p:cNvSpPr>
              <p:nvPr/>
            </p:nvSpPr>
            <p:spPr bwMode="auto">
              <a:xfrm flipV="1">
                <a:off x="6000" y="864"/>
                <a:ext cx="0" cy="331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ko-KR" altLang="en-US">
                  <a:solidFill>
                    <a:srgbClr val="004785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sp>
          <p:nvSpPr>
            <p:cNvPr id="49158" name="Line 19"/>
            <p:cNvSpPr>
              <a:spLocks noChangeShapeType="1"/>
            </p:cNvSpPr>
            <p:nvPr userDrawn="1"/>
          </p:nvSpPr>
          <p:spPr bwMode="auto">
            <a:xfrm>
              <a:off x="96" y="1344"/>
              <a:ext cx="144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endParaRPr lang="ko-KR" altLang="en-US">
                <a:solidFill>
                  <a:srgbClr val="004785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591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499225"/>
            <a:ext cx="2895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spcBef>
                <a:spcPct val="20000"/>
              </a:spcBef>
              <a:defRPr kumimoji="0" sz="700" b="0">
                <a:solidFill>
                  <a:srgbClr val="004785"/>
                </a:solidFill>
                <a:latin typeface="Arial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8482013" y="6524625"/>
            <a:ext cx="3095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/>
          <a:p>
            <a:pPr algn="r" eaLnBrk="0" latinLnBrk="0" hangingPunct="0"/>
            <a:fld id="{5593C092-8920-406B-A049-0ECEFFC1D3D8}" type="slidenum">
              <a:rPr kumimoji="0" lang="ko-KR" altLang="en-GB" sz="1000" smtClean="0">
                <a:solidFill>
                  <a:srgbClr val="004785"/>
                </a:solidFill>
                <a:latin typeface="Arial" pitchFamily="34" charset="0"/>
                <a:ea typeface="HY견고딕" pitchFamily="18" charset="-127"/>
              </a:rPr>
              <a:pPr algn="r" eaLnBrk="0" latinLnBrk="0" hangingPunct="0"/>
              <a:t>‹#›</a:t>
            </a:fld>
            <a:endParaRPr kumimoji="0" lang="en-GB" altLang="ko-KR" sz="1000">
              <a:solidFill>
                <a:srgbClr val="004785"/>
              </a:solidFill>
              <a:latin typeface="Arial" pitchFamily="34" charset="0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780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Y견고딕" pitchFamily="18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Y견고딕" pitchFamily="18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Y견고딕" pitchFamily="18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HY견고딕" pitchFamily="18" charset="-127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ea typeface="HY견고딕" pitchFamily="18" charset="-127"/>
        </a:defRPr>
      </a:lvl9pPr>
    </p:titleStyle>
    <p:bodyStyle>
      <a:lvl1pPr marL="342900" indent="-342900" algn="l" defTabSz="900113" rtl="0" eaLnBrk="0" fontAlgn="base" hangingPunct="0">
        <a:spcBef>
          <a:spcPts val="1500"/>
        </a:spcBef>
        <a:spcAft>
          <a:spcPct val="0"/>
        </a:spcAft>
        <a:buClr>
          <a:schemeClr val="tx1"/>
        </a:buClr>
        <a:buFont typeface="Wingdings" pitchFamily="2" charset="2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2575" algn="l" defTabSz="900113" rtl="0" eaLnBrk="0" fontAlgn="base" hangingPunct="0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</a:defRPr>
      </a:lvl2pPr>
      <a:lvl3pPr marL="542925" indent="-25717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814388" indent="-26987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04900" indent="-288925" algn="l" defTabSz="900113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5621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6pPr>
      <a:lvl7pPr marL="20193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7pPr>
      <a:lvl8pPr marL="24765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8pPr>
      <a:lvl9pPr marL="29337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20E9C-191C-4508-AD08-99E2010565BC}" type="datetimeFigureOut">
              <a:rPr lang="ko-KR" altLang="en-US" smtClean="0"/>
              <a:pPr/>
              <a:t>2021-10-20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C70D2-3CF3-4D60-A9FF-F6C9D53377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9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501304" y="6489207"/>
            <a:ext cx="590514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1" hangingPunct="1">
              <a:defRPr lang="ko-KR" altLang="en-US" sz="1100" kern="120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9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501304" y="6489207"/>
            <a:ext cx="590514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1" hangingPunct="1">
              <a:defRPr lang="ko-KR" altLang="en-US" sz="1100" kern="120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603F3F-084E-4AD1-B705-4BB7783AF110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0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Documents and Settings\기상청\바탕 화면\그림1-1.JPG">
            <a:extLst>
              <a:ext uri="{FF2B5EF4-FFF2-40B4-BE49-F238E27FC236}">
                <a16:creationId xmlns:a16="http://schemas.microsoft.com/office/drawing/2014/main" id="{4E316505-4C0B-4012-A87F-CE53FA8F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415" t="3661" r="4745" b="6645"/>
          <a:stretch>
            <a:fillRect/>
          </a:stretch>
        </p:blipFill>
        <p:spPr bwMode="auto">
          <a:xfrm>
            <a:off x="501650" y="3752850"/>
            <a:ext cx="8064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41">
            <a:extLst>
              <a:ext uri="{FF2B5EF4-FFF2-40B4-BE49-F238E27FC236}">
                <a16:creationId xmlns:a16="http://schemas.microsoft.com/office/drawing/2014/main" id="{7B0B084E-0F78-4B5B-8A48-B5FA5047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6" y="971436"/>
            <a:ext cx="471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BuoyCam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n-cs"/>
              </a:rPr>
              <a:t> video on Ocean Data Buoy</a:t>
            </a:r>
            <a:endParaRPr kumimoji="0" lang="ko-KR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n-cs"/>
            </a:endParaRPr>
          </a:p>
        </p:txBody>
      </p:sp>
      <p:pic>
        <p:nvPicPr>
          <p:cNvPr id="106" name="Picture 2" descr="C:\Users\kma\Desktop\noname01.png">
            <a:extLst>
              <a:ext uri="{FF2B5EF4-FFF2-40B4-BE49-F238E27FC236}">
                <a16:creationId xmlns:a16="http://schemas.microsoft.com/office/drawing/2014/main" id="{A433D939-450B-479C-A49D-49AEA426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10873" b="12189"/>
          <a:stretch>
            <a:fillRect/>
          </a:stretch>
        </p:blipFill>
        <p:spPr bwMode="auto">
          <a:xfrm>
            <a:off x="6284935" y="4749735"/>
            <a:ext cx="2357415" cy="154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3" descr="C:\Users\kma\Desktop\noname02.png">
            <a:extLst>
              <a:ext uri="{FF2B5EF4-FFF2-40B4-BE49-F238E27FC236}">
                <a16:creationId xmlns:a16="http://schemas.microsoft.com/office/drawing/2014/main" id="{C2017A9F-8341-4672-B36C-E68E749F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r="10622" b="11803"/>
          <a:stretch>
            <a:fillRect/>
          </a:stretch>
        </p:blipFill>
        <p:spPr bwMode="auto">
          <a:xfrm>
            <a:off x="4127934" y="4713478"/>
            <a:ext cx="2140228" cy="15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 rotWithShape="1">
          <a:blip r:embed="rId7"/>
          <a:srcRect l="50761" t="40745" r="32608" b="35493"/>
          <a:stretch/>
        </p:blipFill>
        <p:spPr bwMode="auto">
          <a:xfrm>
            <a:off x="1829946" y="4686146"/>
            <a:ext cx="1948123" cy="156591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uoy_blackbox">
            <a:hlinkClick r:id="" action="ppaction://media"/>
            <a:extLst>
              <a:ext uri="{FF2B5EF4-FFF2-40B4-BE49-F238E27FC236}">
                <a16:creationId xmlns:a16="http://schemas.microsoft.com/office/drawing/2014/main" id="{ABEA8AB5-7998-4299-AFF5-5A04CB5A0D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7738" y="1637842"/>
            <a:ext cx="3989117" cy="2028904"/>
          </a:xfrm>
          <a:prstGeom prst="rect">
            <a:avLst/>
          </a:prstGeom>
        </p:spPr>
      </p:pic>
      <p:pic>
        <p:nvPicPr>
          <p:cNvPr id="39" name="_x116586416" descr="EMB00001790beb8">
            <a:extLst>
              <a:ext uri="{FF2B5EF4-FFF2-40B4-BE49-F238E27FC236}">
                <a16:creationId xmlns:a16="http://schemas.microsoft.com/office/drawing/2014/main" id="{F1C6E667-12C8-4A69-AF2D-42E85CAD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79922" y="2076925"/>
            <a:ext cx="4762491" cy="1273748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78C24C0-C2A2-41E0-A3DC-5BA8C4A530A8}"/>
              </a:ext>
            </a:extLst>
          </p:cNvPr>
          <p:cNvSpPr txBox="1"/>
          <p:nvPr/>
        </p:nvSpPr>
        <p:spPr>
          <a:xfrm>
            <a:off x="4534762" y="1506270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휴먼모음T" pitchFamily="18" charset="-127"/>
                <a:ea typeface="휴먼모음T" pitchFamily="18" charset="-127"/>
              </a:rPr>
              <a:t>&lt;Example,</a:t>
            </a:r>
            <a:r>
              <a:rPr lang="ko-KR" altLang="en-US" sz="16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en-US" altLang="ko-KR" sz="1600" dirty="0" err="1">
                <a:latin typeface="휴먼모음T" pitchFamily="18" charset="-127"/>
                <a:ea typeface="휴먼모음T" pitchFamily="18" charset="-127"/>
              </a:rPr>
              <a:t>BuoyCam</a:t>
            </a:r>
            <a:r>
              <a:rPr lang="en-US" altLang="ko-KR" sz="1600" dirty="0">
                <a:latin typeface="휴먼모음T" pitchFamily="18" charset="-127"/>
                <a:ea typeface="휴먼모음T" pitchFamily="18" charset="-127"/>
              </a:rPr>
              <a:t> Image&gt;</a:t>
            </a:r>
            <a:endParaRPr lang="ko-KR" altLang="en-US" sz="16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Template">
  <a:themeElements>
    <a:clrScheme name="Template 1">
      <a:dk1>
        <a:srgbClr val="004785"/>
      </a:dk1>
      <a:lt1>
        <a:srgbClr val="FFFFFF"/>
      </a:lt1>
      <a:dk2>
        <a:srgbClr val="004785"/>
      </a:dk2>
      <a:lt2>
        <a:srgbClr val="808080"/>
      </a:lt2>
      <a:accent1>
        <a:srgbClr val="3E7898"/>
      </a:accent1>
      <a:accent2>
        <a:srgbClr val="C0D8E6"/>
      </a:accent2>
      <a:accent3>
        <a:srgbClr val="FFFFFF"/>
      </a:accent3>
      <a:accent4>
        <a:srgbClr val="003B71"/>
      </a:accent4>
      <a:accent5>
        <a:srgbClr val="AFBECA"/>
      </a:accent5>
      <a:accent6>
        <a:srgbClr val="AEC4D0"/>
      </a:accent6>
      <a:hlink>
        <a:srgbClr val="6EA5C4"/>
      </a:hlink>
      <a:folHlink>
        <a:srgbClr val="C0C0C0"/>
      </a:folHlink>
    </a:clrScheme>
    <a:fontScheme name="Template">
      <a:majorFont>
        <a:latin typeface="Arial"/>
        <a:ea typeface="HY견고딕"/>
        <a:cs typeface=""/>
      </a:majorFont>
      <a:minorFont>
        <a:latin typeface="Arial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Template 1">
        <a:dk1>
          <a:srgbClr val="004785"/>
        </a:dk1>
        <a:lt1>
          <a:srgbClr val="FFFFFF"/>
        </a:lt1>
        <a:dk2>
          <a:srgbClr val="004785"/>
        </a:dk2>
        <a:lt2>
          <a:srgbClr val="808080"/>
        </a:lt2>
        <a:accent1>
          <a:srgbClr val="3E7898"/>
        </a:accent1>
        <a:accent2>
          <a:srgbClr val="C0D8E6"/>
        </a:accent2>
        <a:accent3>
          <a:srgbClr val="FFFFFF"/>
        </a:accent3>
        <a:accent4>
          <a:srgbClr val="003B71"/>
        </a:accent4>
        <a:accent5>
          <a:srgbClr val="AFBECA"/>
        </a:accent5>
        <a:accent6>
          <a:srgbClr val="AEC4D0"/>
        </a:accent6>
        <a:hlink>
          <a:srgbClr val="6EA5C4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Template 1">
      <a:dk1>
        <a:srgbClr val="004785"/>
      </a:dk1>
      <a:lt1>
        <a:srgbClr val="FFFFFF"/>
      </a:lt1>
      <a:dk2>
        <a:srgbClr val="004785"/>
      </a:dk2>
      <a:lt2>
        <a:srgbClr val="808080"/>
      </a:lt2>
      <a:accent1>
        <a:srgbClr val="3E7898"/>
      </a:accent1>
      <a:accent2>
        <a:srgbClr val="C0D8E6"/>
      </a:accent2>
      <a:accent3>
        <a:srgbClr val="FFFFFF"/>
      </a:accent3>
      <a:accent4>
        <a:srgbClr val="003B71"/>
      </a:accent4>
      <a:accent5>
        <a:srgbClr val="AFBECA"/>
      </a:accent5>
      <a:accent6>
        <a:srgbClr val="AEC4D0"/>
      </a:accent6>
      <a:hlink>
        <a:srgbClr val="6EA5C4"/>
      </a:hlink>
      <a:folHlink>
        <a:srgbClr val="C0C0C0"/>
      </a:folHlink>
    </a:clrScheme>
    <a:fontScheme name="Template">
      <a:majorFont>
        <a:latin typeface="Arial"/>
        <a:ea typeface="HY견고딕"/>
        <a:cs typeface=""/>
      </a:majorFont>
      <a:minorFont>
        <a:latin typeface="Arial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Template 1">
        <a:dk1>
          <a:srgbClr val="004785"/>
        </a:dk1>
        <a:lt1>
          <a:srgbClr val="FFFFFF"/>
        </a:lt1>
        <a:dk2>
          <a:srgbClr val="004785"/>
        </a:dk2>
        <a:lt2>
          <a:srgbClr val="808080"/>
        </a:lt2>
        <a:accent1>
          <a:srgbClr val="3E7898"/>
        </a:accent1>
        <a:accent2>
          <a:srgbClr val="C0D8E6"/>
        </a:accent2>
        <a:accent3>
          <a:srgbClr val="FFFFFF"/>
        </a:accent3>
        <a:accent4>
          <a:srgbClr val="003B71"/>
        </a:accent4>
        <a:accent5>
          <a:srgbClr val="AFBECA"/>
        </a:accent5>
        <a:accent6>
          <a:srgbClr val="AEC4D0"/>
        </a:accent6>
        <a:hlink>
          <a:srgbClr val="6EA5C4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plate">
  <a:themeElements>
    <a:clrScheme name="Template 1">
      <a:dk1>
        <a:srgbClr val="004785"/>
      </a:dk1>
      <a:lt1>
        <a:srgbClr val="FFFFFF"/>
      </a:lt1>
      <a:dk2>
        <a:srgbClr val="004785"/>
      </a:dk2>
      <a:lt2>
        <a:srgbClr val="808080"/>
      </a:lt2>
      <a:accent1>
        <a:srgbClr val="3E7898"/>
      </a:accent1>
      <a:accent2>
        <a:srgbClr val="C0D8E6"/>
      </a:accent2>
      <a:accent3>
        <a:srgbClr val="FFFFFF"/>
      </a:accent3>
      <a:accent4>
        <a:srgbClr val="003B71"/>
      </a:accent4>
      <a:accent5>
        <a:srgbClr val="AFBECA"/>
      </a:accent5>
      <a:accent6>
        <a:srgbClr val="AEC4D0"/>
      </a:accent6>
      <a:hlink>
        <a:srgbClr val="6EA5C4"/>
      </a:hlink>
      <a:folHlink>
        <a:srgbClr val="C0C0C0"/>
      </a:folHlink>
    </a:clrScheme>
    <a:fontScheme name="Template">
      <a:majorFont>
        <a:latin typeface="Arial"/>
        <a:ea typeface="HY견고딕"/>
        <a:cs typeface=""/>
      </a:majorFont>
      <a:minorFont>
        <a:latin typeface="Arial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Template 1">
        <a:dk1>
          <a:srgbClr val="004785"/>
        </a:dk1>
        <a:lt1>
          <a:srgbClr val="FFFFFF"/>
        </a:lt1>
        <a:dk2>
          <a:srgbClr val="004785"/>
        </a:dk2>
        <a:lt2>
          <a:srgbClr val="808080"/>
        </a:lt2>
        <a:accent1>
          <a:srgbClr val="3E7898"/>
        </a:accent1>
        <a:accent2>
          <a:srgbClr val="C0D8E6"/>
        </a:accent2>
        <a:accent3>
          <a:srgbClr val="FFFFFF"/>
        </a:accent3>
        <a:accent4>
          <a:srgbClr val="003B71"/>
        </a:accent4>
        <a:accent5>
          <a:srgbClr val="AFBECA"/>
        </a:accent5>
        <a:accent6>
          <a:srgbClr val="AEC4D0"/>
        </a:accent6>
        <a:hlink>
          <a:srgbClr val="6EA5C4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4_Template">
  <a:themeElements>
    <a:clrScheme name="Template 1">
      <a:dk1>
        <a:srgbClr val="004785"/>
      </a:dk1>
      <a:lt1>
        <a:srgbClr val="FFFFFF"/>
      </a:lt1>
      <a:dk2>
        <a:srgbClr val="004785"/>
      </a:dk2>
      <a:lt2>
        <a:srgbClr val="808080"/>
      </a:lt2>
      <a:accent1>
        <a:srgbClr val="3E7898"/>
      </a:accent1>
      <a:accent2>
        <a:srgbClr val="C0D8E6"/>
      </a:accent2>
      <a:accent3>
        <a:srgbClr val="FFFFFF"/>
      </a:accent3>
      <a:accent4>
        <a:srgbClr val="003B71"/>
      </a:accent4>
      <a:accent5>
        <a:srgbClr val="AFBECA"/>
      </a:accent5>
      <a:accent6>
        <a:srgbClr val="AEC4D0"/>
      </a:accent6>
      <a:hlink>
        <a:srgbClr val="6EA5C4"/>
      </a:hlink>
      <a:folHlink>
        <a:srgbClr val="C0C0C0"/>
      </a:folHlink>
    </a:clrScheme>
    <a:fontScheme name="Template">
      <a:majorFont>
        <a:latin typeface="Arial"/>
        <a:ea typeface="HY견고딕"/>
        <a:cs typeface=""/>
      </a:majorFont>
      <a:minorFont>
        <a:latin typeface="Arial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Template 1">
        <a:dk1>
          <a:srgbClr val="004785"/>
        </a:dk1>
        <a:lt1>
          <a:srgbClr val="FFFFFF"/>
        </a:lt1>
        <a:dk2>
          <a:srgbClr val="004785"/>
        </a:dk2>
        <a:lt2>
          <a:srgbClr val="808080"/>
        </a:lt2>
        <a:accent1>
          <a:srgbClr val="3E7898"/>
        </a:accent1>
        <a:accent2>
          <a:srgbClr val="C0D8E6"/>
        </a:accent2>
        <a:accent3>
          <a:srgbClr val="FFFFFF"/>
        </a:accent3>
        <a:accent4>
          <a:srgbClr val="003B71"/>
        </a:accent4>
        <a:accent5>
          <a:srgbClr val="AFBECA"/>
        </a:accent5>
        <a:accent6>
          <a:srgbClr val="AEC4D0"/>
        </a:accent6>
        <a:hlink>
          <a:srgbClr val="6EA5C4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30000">
              <a:srgbClr val="F6F7F8"/>
            </a:gs>
            <a:gs pos="40000">
              <a:srgbClr val="E7EBED"/>
            </a:gs>
            <a:gs pos="85000">
              <a:srgbClr val="FFFFFF"/>
            </a:gs>
          </a:gsLst>
          <a:lin ang="13500000" scaled="1"/>
          <a:tileRect/>
        </a:gradFill>
        <a:ln w="19050" cap="flat" cmpd="sng" algn="ctr">
          <a:solidFill>
            <a:srgbClr val="1F497D"/>
          </a:solidFill>
          <a:prstDash val="solid"/>
        </a:ln>
        <a:effectLst>
          <a:outerShdw blurRad="50800" dist="38100" dir="2940000" algn="t" rotWithShape="0">
            <a:prstClr val="black">
              <a:alpha val="9000"/>
            </a:prst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algn="ctr" fontAlgn="base">
          <a:spcBef>
            <a:spcPts val="400"/>
          </a:spcBef>
          <a:spcAft>
            <a:spcPct val="0"/>
          </a:spcAft>
          <a:defRPr sz="1600" b="1" spc="-50" dirty="0">
            <a:ln>
              <a:solidFill>
                <a:schemeClr val="accent1">
                  <a:shade val="50000"/>
                  <a:alpha val="0"/>
                </a:schemeClr>
              </a:solidFill>
            </a:ln>
            <a:solidFill>
              <a:schemeClr val="tx2"/>
            </a:solidFill>
            <a:latin typeface="Arial" panose="020B0604020202020204" pitchFamily="34" charset="0"/>
            <a:cs typeface="Arial" pitchFamily="34" charset="0"/>
          </a:defRPr>
        </a:defPPr>
      </a:lstStyle>
    </a:spDef>
    <a:txDef>
      <a:spPr>
        <a:solidFill>
          <a:schemeClr val="tx2">
            <a:lumMod val="75000"/>
          </a:schemeClr>
        </a:solidFill>
      </a:spPr>
      <a:bodyPr wrap="square" lIns="0" tIns="0" rIns="0" bIns="0" rtlCol="0">
        <a:spAutoFit/>
      </a:bodyPr>
      <a:lstStyle>
        <a:defPPr algn="ctr">
          <a:defRPr sz="1050" dirty="0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30000">
              <a:srgbClr val="F6F7F8"/>
            </a:gs>
            <a:gs pos="40000">
              <a:srgbClr val="E7EBED"/>
            </a:gs>
            <a:gs pos="85000">
              <a:srgbClr val="FFFFFF"/>
            </a:gs>
          </a:gsLst>
          <a:lin ang="13500000" scaled="1"/>
          <a:tileRect/>
        </a:gradFill>
        <a:ln w="19050" cap="flat" cmpd="sng" algn="ctr">
          <a:solidFill>
            <a:srgbClr val="1F497D"/>
          </a:solidFill>
          <a:prstDash val="solid"/>
        </a:ln>
        <a:effectLst>
          <a:outerShdw blurRad="50800" dist="38100" dir="2940000" algn="t" rotWithShape="0">
            <a:prstClr val="black">
              <a:alpha val="9000"/>
            </a:prst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algn="ctr" fontAlgn="base">
          <a:spcBef>
            <a:spcPts val="400"/>
          </a:spcBef>
          <a:spcAft>
            <a:spcPct val="0"/>
          </a:spcAft>
          <a:defRPr sz="1600" b="1" spc="-50" dirty="0">
            <a:ln>
              <a:solidFill>
                <a:schemeClr val="accent1">
                  <a:shade val="50000"/>
                  <a:alpha val="0"/>
                </a:schemeClr>
              </a:solidFill>
            </a:ln>
            <a:solidFill>
              <a:schemeClr val="tx2"/>
            </a:solidFill>
            <a:latin typeface="Arial" panose="020B0604020202020204" pitchFamily="34" charset="0"/>
            <a:cs typeface="Arial" pitchFamily="34" charset="0"/>
          </a:defRPr>
        </a:defPPr>
      </a:lstStyle>
    </a:spDef>
    <a:txDef>
      <a:spPr>
        <a:solidFill>
          <a:schemeClr val="tx2">
            <a:lumMod val="75000"/>
          </a:schemeClr>
        </a:solidFill>
      </a:spPr>
      <a:bodyPr wrap="square" lIns="0" tIns="0" rIns="0" bIns="0" rtlCol="0">
        <a:spAutoFit/>
      </a:bodyPr>
      <a:lstStyle>
        <a:defPPr algn="ctr">
          <a:defRPr sz="1050" dirty="0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12</Words>
  <Application>Microsoft Office PowerPoint</Application>
  <PresentationFormat>화면 슬라이드 쇼(4:3)</PresentationFormat>
  <Paragraphs>2</Paragraphs>
  <Slides>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1</vt:i4>
      </vt:variant>
    </vt:vector>
  </HeadingPairs>
  <TitlesOfParts>
    <vt:vector size="15" baseType="lpstr">
      <vt:lpstr>HY견고딕</vt:lpstr>
      <vt:lpstr>HY헤드라인M</vt:lpstr>
      <vt:lpstr>굴림</vt:lpstr>
      <vt:lpstr>맑은 고딕</vt:lpstr>
      <vt:lpstr>휴먼모음T</vt:lpstr>
      <vt:lpstr>Arial</vt:lpstr>
      <vt:lpstr>Wingdings</vt:lpstr>
      <vt:lpstr>7_Template</vt:lpstr>
      <vt:lpstr>1_Template</vt:lpstr>
      <vt:lpstr>2_Template</vt:lpstr>
      <vt:lpstr>24_Template</vt:lpstr>
      <vt:lpstr>2_Office 테마</vt:lpstr>
      <vt:lpstr>디자인 사용자 지정</vt:lpstr>
      <vt:lpstr>1_디자인 사용자 지정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KOICA</dc:creator>
  <cp:lastModifiedBy>Sung hyup You</cp:lastModifiedBy>
  <cp:revision>248</cp:revision>
  <cp:lastPrinted>2021-09-28T08:42:56Z</cp:lastPrinted>
  <dcterms:created xsi:type="dcterms:W3CDTF">2010-08-04T00:52:44Z</dcterms:created>
  <dcterms:modified xsi:type="dcterms:W3CDTF">2021-10-20T00:14:20Z</dcterms:modified>
</cp:coreProperties>
</file>