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11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9107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3441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5578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4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2485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331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4517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835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1653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62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0194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9A597-93C5-A54F-8130-D2E78646B9FF}" type="datetimeFigureOut">
              <a:rPr lang="es-ES" smtClean="0"/>
              <a:pPr/>
              <a:t>13/12/2011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3E46-BE83-9247-84E6-498DD2FFCE0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2323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0558"/>
            <a:ext cx="7772400" cy="1470025"/>
          </a:xfrm>
        </p:spPr>
        <p:txBody>
          <a:bodyPr/>
          <a:lstStyle/>
          <a:p>
            <a:r>
              <a:rPr lang="es-ES" dirty="0" smtClean="0"/>
              <a:t>EBC </a:t>
            </a:r>
            <a:r>
              <a:rPr lang="es-ES" dirty="0" err="1" smtClean="0"/>
              <a:t>mooring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153044"/>
            <a:ext cx="6400800" cy="1752600"/>
          </a:xfrm>
        </p:spPr>
        <p:txBody>
          <a:bodyPr/>
          <a:lstStyle/>
          <a:p>
            <a:r>
              <a:rPr lang="es-ES" dirty="0" smtClean="0"/>
              <a:t>Eastern </a:t>
            </a:r>
            <a:r>
              <a:rPr lang="es-ES" dirty="0" err="1" smtClean="0"/>
              <a:t>Boundary</a:t>
            </a:r>
            <a:r>
              <a:rPr lang="es-ES" dirty="0" smtClean="0"/>
              <a:t> </a:t>
            </a:r>
            <a:r>
              <a:rPr lang="es-ES" dirty="0" err="1" smtClean="0"/>
              <a:t>Current</a:t>
            </a:r>
            <a:endParaRPr lang="es-ES" dirty="0" smtClean="0"/>
          </a:p>
          <a:p>
            <a:r>
              <a:rPr lang="es-ES" dirty="0" smtClean="0"/>
              <a:t>North </a:t>
            </a:r>
            <a:r>
              <a:rPr lang="es-ES" dirty="0" err="1" smtClean="0"/>
              <a:t>Atlantic</a:t>
            </a:r>
            <a:r>
              <a:rPr lang="es-ES" dirty="0" smtClean="0"/>
              <a:t> Subtropical </a:t>
            </a:r>
            <a:r>
              <a:rPr lang="es-ES" dirty="0" err="1" smtClean="0"/>
              <a:t>Gyre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85800" y="3959429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Pedro Vélez-</a:t>
            </a:r>
            <a:r>
              <a:rPr lang="es-ES" sz="2000" dirty="0" err="1" smtClean="0"/>
              <a:t>Belchí</a:t>
            </a:r>
            <a:r>
              <a:rPr lang="es-ES" sz="2000" dirty="0" smtClean="0"/>
              <a:t>, Eugenio Fraile-Nuez &amp; Federico López-</a:t>
            </a:r>
            <a:r>
              <a:rPr lang="es-ES" sz="2000" dirty="0" err="1" smtClean="0"/>
              <a:t>Laatzen</a:t>
            </a:r>
            <a:endParaRPr lang="es-ES" sz="2000" dirty="0" smtClean="0"/>
          </a:p>
          <a:p>
            <a:pPr algn="ctr"/>
            <a:r>
              <a:rPr lang="es-ES" sz="2000" b="1" dirty="0" smtClean="0"/>
              <a:t>Instituto Español de Oceanografía </a:t>
            </a:r>
          </a:p>
          <a:p>
            <a:pPr algn="ctr"/>
            <a:r>
              <a:rPr lang="es-ES" sz="2000" dirty="0" smtClean="0"/>
              <a:t>Alonso Hernández-Guerra</a:t>
            </a:r>
          </a:p>
          <a:p>
            <a:pPr algn="ctr"/>
            <a:r>
              <a:rPr lang="es-ES" sz="2000" b="1" dirty="0" smtClean="0"/>
              <a:t>Universidad de Las Palmas de Gran Canaria</a:t>
            </a:r>
            <a:endParaRPr lang="es-ES" sz="2000" b="1" dirty="0"/>
          </a:p>
        </p:txBody>
      </p:sp>
      <p:pic>
        <p:nvPicPr>
          <p:cNvPr id="5" name="Picture 4" descr="logo_pequen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397" r="10822"/>
          <a:stretch/>
        </p:blipFill>
        <p:spPr>
          <a:xfrm>
            <a:off x="1371600" y="5685118"/>
            <a:ext cx="2704352" cy="635000"/>
          </a:xfrm>
          <a:prstGeom prst="rect">
            <a:avLst/>
          </a:prstGeom>
        </p:spPr>
      </p:pic>
      <p:pic>
        <p:nvPicPr>
          <p:cNvPr id="6" name="Picture 5" descr="cabecera-nueva-sinpresidencia-70-prueb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516" t="2" b="66387"/>
          <a:stretch/>
        </p:blipFill>
        <p:spPr>
          <a:xfrm>
            <a:off x="5434764" y="5580530"/>
            <a:ext cx="2233048" cy="85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24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41"/>
            <a:ext cx="8229600" cy="71147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EBC - </a:t>
            </a:r>
            <a:r>
              <a:rPr lang="es-ES" dirty="0" err="1" smtClean="0"/>
              <a:t>Location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03" y="866588"/>
            <a:ext cx="4412987" cy="587624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065300" y="1723476"/>
            <a:ext cx="38254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Lanzarote </a:t>
            </a:r>
            <a:r>
              <a:rPr lang="es-ES" sz="2400" dirty="0" err="1" smtClean="0"/>
              <a:t>Passage</a:t>
            </a:r>
            <a:r>
              <a:rPr lang="es-ES" sz="2400" dirty="0" smtClean="0"/>
              <a:t>: </a:t>
            </a:r>
            <a:r>
              <a:rPr lang="es-ES" sz="2400" dirty="0" err="1" smtClean="0"/>
              <a:t>Between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Canary</a:t>
            </a:r>
            <a:r>
              <a:rPr lang="es-ES" sz="2400" dirty="0" smtClean="0"/>
              <a:t> </a:t>
            </a:r>
            <a:r>
              <a:rPr lang="es-ES" sz="2400" dirty="0" err="1" smtClean="0"/>
              <a:t>Islands</a:t>
            </a:r>
            <a:r>
              <a:rPr lang="es-ES" sz="2400" dirty="0" smtClean="0"/>
              <a:t> and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African</a:t>
            </a:r>
            <a:r>
              <a:rPr lang="es-ES" sz="2400" dirty="0" smtClean="0"/>
              <a:t> </a:t>
            </a:r>
            <a:r>
              <a:rPr lang="es-ES" sz="2400" dirty="0" err="1" smtClean="0"/>
              <a:t>coast</a:t>
            </a:r>
            <a:endParaRPr lang="es-ES" sz="2400" dirty="0" smtClean="0"/>
          </a:p>
          <a:p>
            <a:endParaRPr lang="es-ES" sz="2400" dirty="0" smtClean="0"/>
          </a:p>
          <a:p>
            <a:r>
              <a:rPr lang="es-ES" sz="2400" dirty="0" err="1" smtClean="0"/>
              <a:t>Starting</a:t>
            </a:r>
            <a:r>
              <a:rPr lang="es-ES" sz="2400" dirty="0" smtClean="0"/>
              <a:t>: </a:t>
            </a:r>
            <a:r>
              <a:rPr lang="es-ES" sz="2400" dirty="0" err="1" smtClean="0"/>
              <a:t>January</a:t>
            </a:r>
            <a:r>
              <a:rPr lang="es-ES" sz="2400" dirty="0" smtClean="0"/>
              <a:t> 1997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12518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41"/>
            <a:ext cx="8229600" cy="801124"/>
          </a:xfrm>
        </p:spPr>
        <p:txBody>
          <a:bodyPr/>
          <a:lstStyle/>
          <a:p>
            <a:r>
              <a:rPr lang="es-ES" sz="4000" dirty="0" smtClean="0"/>
              <a:t>EBC</a:t>
            </a:r>
            <a:endParaRPr lang="es-ES" sz="4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17525" y="745286"/>
            <a:ext cx="7560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1997-1999</a:t>
            </a:r>
            <a:r>
              <a:rPr lang="es-ES" sz="2400" dirty="0" smtClean="0"/>
              <a:t>: 4 </a:t>
            </a:r>
            <a:r>
              <a:rPr lang="es-ES" sz="2400" dirty="0" err="1" smtClean="0"/>
              <a:t>moorings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a total of 19 </a:t>
            </a:r>
            <a:r>
              <a:rPr lang="es-ES" sz="2400" dirty="0" err="1" smtClean="0"/>
              <a:t>current</a:t>
            </a:r>
            <a:r>
              <a:rPr lang="es-ES" sz="2400" dirty="0" smtClean="0"/>
              <a:t> </a:t>
            </a:r>
            <a:r>
              <a:rPr lang="es-ES" sz="2400" dirty="0" err="1" smtClean="0"/>
              <a:t>meters</a:t>
            </a:r>
            <a:endParaRPr lang="es-ES" sz="2400" dirty="0"/>
          </a:p>
          <a:p>
            <a:r>
              <a:rPr lang="es-ES" sz="2400" b="1" dirty="0" smtClean="0">
                <a:solidFill>
                  <a:srgbClr val="FF0000"/>
                </a:solidFill>
              </a:rPr>
              <a:t>1999-nowdays</a:t>
            </a:r>
            <a:r>
              <a:rPr lang="es-ES" sz="2400" dirty="0" smtClean="0"/>
              <a:t>: EBC-4</a:t>
            </a:r>
            <a:endParaRPr lang="es-ES" sz="2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081" y="1494119"/>
            <a:ext cx="6587133" cy="525929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707529" y="2241176"/>
            <a:ext cx="1210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NACW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707529" y="4332941"/>
            <a:ext cx="131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AAIW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960471" y="5842000"/>
            <a:ext cx="85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MW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5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059" y="23419"/>
            <a:ext cx="5014723" cy="6834581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3137648" y="1210235"/>
            <a:ext cx="41835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3095815" y="3290024"/>
            <a:ext cx="41835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3143628" y="5384754"/>
            <a:ext cx="41835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8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53" y="104588"/>
            <a:ext cx="8700341" cy="671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030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78" y="112052"/>
            <a:ext cx="8400677" cy="672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33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EBC mooring</vt:lpstr>
      <vt:lpstr>EBC - Location</vt:lpstr>
      <vt:lpstr>EBC</vt:lpstr>
      <vt:lpstr>Slide 4</vt:lpstr>
      <vt:lpstr>Slide 5</vt:lpstr>
      <vt:lpstr>Slide 6</vt:lpstr>
    </vt:vector>
  </TitlesOfParts>
  <Company>Universidad de Las Palmas de Gran Canaria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EBC mooring</dc:title>
  <dc:creator>Alonso Hernández Guerra</dc:creator>
  <cp:lastModifiedBy>kstroker</cp:lastModifiedBy>
  <cp:revision>14</cp:revision>
  <dcterms:created xsi:type="dcterms:W3CDTF">2011-11-28T23:12:32Z</dcterms:created>
  <dcterms:modified xsi:type="dcterms:W3CDTF">2011-12-13T09:44:31Z</dcterms:modified>
</cp:coreProperties>
</file>